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D636-FC7A-0540-8600-98AEF9D1F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R" dirty="0"/>
              <a:t>WEB TABANLI PROGRAMLAMA</a:t>
            </a:r>
            <a:br>
              <a:rPr lang="en-TR" dirty="0"/>
            </a:br>
            <a:r>
              <a:rPr lang="en-TR" sz="3400" dirty="0"/>
              <a:t>E-TİCARET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194F4-6F20-4A4B-91E6-33868FA38C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R" dirty="0"/>
              <a:t>Dilay GÜLBAĞÇE</a:t>
            </a:r>
          </a:p>
          <a:p>
            <a:r>
              <a:rPr lang="en-TR" dirty="0"/>
              <a:t>1181602085</a:t>
            </a:r>
          </a:p>
        </p:txBody>
      </p:sp>
    </p:spTree>
    <p:extLst>
      <p:ext uri="{BB962C8B-B14F-4D97-AF65-F5344CB8AC3E}">
        <p14:creationId xmlns:p14="http://schemas.microsoft.com/office/powerpoint/2010/main" val="40109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DFDFA-15DD-C441-8C1D-980C9F87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sz="2000" cap="none" dirty="0">
                <a:solidFill>
                  <a:schemeClr val="bg1"/>
                </a:solidFill>
              </a:rPr>
              <a:t>NavbarComponent.jsx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849BF7-9123-FFA9-8829-9E4887197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Web </a:t>
            </a:r>
            <a:r>
              <a:rPr lang="en-US" dirty="0" err="1">
                <a:solidFill>
                  <a:schemeClr val="bg1"/>
                </a:solidFill>
              </a:rPr>
              <a:t>sitesinin</a:t>
            </a:r>
            <a:r>
              <a:rPr lang="en-US" dirty="0">
                <a:solidFill>
                  <a:schemeClr val="bg1"/>
                </a:solidFill>
              </a:rPr>
              <a:t> navbar </a:t>
            </a:r>
            <a:r>
              <a:rPr lang="en-US" dirty="0" err="1">
                <a:solidFill>
                  <a:schemeClr val="bg1"/>
                </a:solidFill>
              </a:rPr>
              <a:t>componenti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oluşturulur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 err="1">
                <a:solidFill>
                  <a:schemeClr val="bg1"/>
                </a:solidFill>
              </a:rPr>
              <a:t>Oluşturulan</a:t>
            </a:r>
            <a:r>
              <a:rPr lang="en-US" dirty="0">
                <a:solidFill>
                  <a:schemeClr val="bg1"/>
                </a:solidFill>
              </a:rPr>
              <a:t> component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basketItems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dizisine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useSelector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sepetteki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ürünler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eklenir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i="1" dirty="0">
                <a:solidFill>
                  <a:schemeClr val="bg1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fonksiyonu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de navbar </a:t>
            </a:r>
            <a:r>
              <a:rPr lang="en-US" dirty="0" err="1">
                <a:solidFill>
                  <a:schemeClr val="bg1"/>
                </a:solidFill>
              </a:rPr>
              <a:t>görünüşüyle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alakalı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düzenlemeler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Aynı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zamanda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Navbar.Brand</a:t>
            </a:r>
            <a:r>
              <a:rPr lang="en-US" dirty="0" err="1">
                <a:solidFill>
                  <a:schemeClr val="bg1"/>
                </a:solidFill>
              </a:rPr>
              <a:t>’e</a:t>
            </a:r>
            <a:r>
              <a:rPr lang="en-US" dirty="0">
                <a:solidFill>
                  <a:schemeClr val="bg1"/>
                </a:solidFill>
              </a:rPr>
              <a:t> (logo) </a:t>
            </a:r>
            <a:r>
              <a:rPr lang="en-US" dirty="0" err="1">
                <a:solidFill>
                  <a:schemeClr val="bg1"/>
                </a:solidFill>
              </a:rPr>
              <a:t>tıklandığında</a:t>
            </a:r>
            <a:r>
              <a:rPr lang="en-US" dirty="0">
                <a:solidFill>
                  <a:schemeClr val="bg1"/>
                </a:solidFill>
              </a:rPr>
              <a:t> ana </a:t>
            </a:r>
            <a:r>
              <a:rPr lang="en-US" dirty="0" err="1">
                <a:solidFill>
                  <a:schemeClr val="bg1"/>
                </a:solidFill>
              </a:rPr>
              <a:t>sayfaya</a:t>
            </a:r>
            <a:r>
              <a:rPr lang="en-US" dirty="0">
                <a:solidFill>
                  <a:schemeClr val="bg1"/>
                </a:solidFill>
              </a:rPr>
              <a:t> navigate </a:t>
            </a:r>
            <a:r>
              <a:rPr lang="en-US" dirty="0" err="1">
                <a:solidFill>
                  <a:schemeClr val="bg1"/>
                </a:solidFill>
              </a:rPr>
              <a:t>işlemi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Navbar </a:t>
            </a:r>
            <a:r>
              <a:rPr lang="en-US" dirty="0" err="1">
                <a:solidFill>
                  <a:schemeClr val="bg1"/>
                </a:solidFill>
              </a:rPr>
              <a:t>üzerinde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tanımlanan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butona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Alışveriş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Sepeti-Sepete</a:t>
            </a:r>
            <a:r>
              <a:rPr lang="en-US" dirty="0">
                <a:solidFill>
                  <a:schemeClr val="bg1"/>
                </a:solidFill>
              </a:rPr>
              <a:t> Git) </a:t>
            </a:r>
            <a:r>
              <a:rPr lang="en-US" dirty="0" err="1">
                <a:solidFill>
                  <a:schemeClr val="bg1"/>
                </a:solidFill>
              </a:rPr>
              <a:t>tıklanıldığında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sepete</a:t>
            </a:r>
            <a:r>
              <a:rPr lang="en-US" dirty="0">
                <a:solidFill>
                  <a:schemeClr val="bg1"/>
                </a:solidFill>
              </a:rPr>
              <a:t> navigate </a:t>
            </a:r>
            <a:r>
              <a:rPr lang="en-US" dirty="0" err="1">
                <a:solidFill>
                  <a:schemeClr val="bg1"/>
                </a:solidFill>
              </a:rPr>
              <a:t>işlemi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yapılır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4C5D674-582E-144D-A436-77D51AA0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412" y="203094"/>
            <a:ext cx="7485300" cy="563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DABDD-FFF6-ED41-8157-43E41636A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12" y="6115536"/>
            <a:ext cx="7485300" cy="5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9F08-13C9-7846-848C-EE51227F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TR" cap="none" dirty="0"/>
              <a:t>ProductItem.jsx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53ED4B-F42B-57D0-C63C-6D337EF66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/>
              <a:t>props</a:t>
            </a:r>
            <a:r>
              <a:rPr lang="en-US" dirty="0"/>
              <a:t>, 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componentten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aktarımını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</a:p>
          <a:p>
            <a:r>
              <a:rPr lang="en-US" i="1" dirty="0" err="1"/>
              <a:t>ProductItem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,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kullanılmak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i="1" dirty="0" err="1"/>
              <a:t>product</a:t>
            </a:r>
            <a:r>
              <a:rPr lang="en-US" dirty="0" err="1"/>
              <a:t>’a</a:t>
            </a:r>
            <a:r>
              <a:rPr lang="en-US" dirty="0"/>
              <a:t> </a:t>
            </a:r>
            <a:r>
              <a:rPr lang="en-US" dirty="0" err="1"/>
              <a:t>atanır</a:t>
            </a:r>
            <a:r>
              <a:rPr lang="en-US" dirty="0"/>
              <a:t>.</a:t>
            </a:r>
          </a:p>
          <a:p>
            <a:r>
              <a:rPr lang="en-US" dirty="0" err="1"/>
              <a:t>Butona</a:t>
            </a:r>
            <a:r>
              <a:rPr lang="en-US" dirty="0"/>
              <a:t> </a:t>
            </a:r>
            <a:r>
              <a:rPr lang="en-US" dirty="0" err="1"/>
              <a:t>tıklandığında</a:t>
            </a:r>
            <a:r>
              <a:rPr lang="en-US" dirty="0"/>
              <a:t> </a:t>
            </a:r>
            <a:r>
              <a:rPr lang="en-US" dirty="0" err="1"/>
              <a:t>çağırılacak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i="1" dirty="0" err="1"/>
              <a:t>addToBasketFunction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i="1" dirty="0"/>
              <a:t>dispatch</a:t>
            </a:r>
            <a:r>
              <a:rPr lang="en-US" dirty="0"/>
              <a:t> </a:t>
            </a:r>
            <a:r>
              <a:rPr lang="en-US" dirty="0" err="1"/>
              <a:t>metodu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i="1" dirty="0" err="1"/>
              <a:t>basket.js’</a:t>
            </a:r>
            <a:r>
              <a:rPr lang="en-US" dirty="0" err="1"/>
              <a:t>de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i="1" dirty="0" err="1"/>
              <a:t>addItemToBasket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çağırılır</a:t>
            </a:r>
            <a:r>
              <a:rPr lang="en-US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776AECF-A448-6A40-B6D3-D1BC5C1A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74" y="1969611"/>
            <a:ext cx="6479368" cy="30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3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DF24-DD30-2444-8455-44CA278A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TR" cap="none" dirty="0"/>
              <a:t>ProductItem.jsx</a:t>
            </a:r>
            <a:endParaRPr lang="en-T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EC6F98-7F1A-0B9A-3686-449587E5D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return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i="1" dirty="0" err="1"/>
              <a:t>ProductItem</a:t>
            </a:r>
            <a:r>
              <a:rPr lang="en-US" dirty="0"/>
              <a:t> </a:t>
            </a:r>
            <a:r>
              <a:rPr lang="en-US" dirty="0" err="1"/>
              <a:t>componentinin</a:t>
            </a:r>
            <a:r>
              <a:rPr lang="en-US" dirty="0"/>
              <a:t> </a:t>
            </a:r>
            <a:r>
              <a:rPr lang="en-US" dirty="0" err="1"/>
              <a:t>görünüşü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düzenlemeler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</a:t>
            </a:r>
          </a:p>
          <a:p>
            <a:r>
              <a:rPr lang="en-US" dirty="0"/>
              <a:t>Bu component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,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, </a:t>
            </a:r>
            <a:r>
              <a:rPr lang="en-US" dirty="0" err="1"/>
              <a:t>fiyatı</a:t>
            </a:r>
            <a:r>
              <a:rPr lang="en-US" dirty="0"/>
              <a:t>, </a:t>
            </a:r>
            <a:r>
              <a:rPr lang="en-US" dirty="0" err="1"/>
              <a:t>detayları</a:t>
            </a:r>
            <a:r>
              <a:rPr lang="en-US" dirty="0"/>
              <a:t>, Teknik </a:t>
            </a:r>
            <a:r>
              <a:rPr lang="en-US" dirty="0" err="1"/>
              <a:t>Özellikler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+ </a:t>
            </a:r>
            <a:r>
              <a:rPr lang="en-US" dirty="0" err="1"/>
              <a:t>butonu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6D29288-FE3D-444B-8AF7-B64E10A6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51" y="1221835"/>
            <a:ext cx="6314650" cy="44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0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C98FE-698E-564C-BC2F-72B39932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TR" cap="none" dirty="0"/>
              <a:t>ProductItem</a:t>
            </a:r>
            <a:br>
              <a:rPr lang="en-TR" cap="none" dirty="0"/>
            </a:br>
            <a:r>
              <a:rPr lang="en-TR" cap="none" dirty="0"/>
              <a:t>Componenti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C00512A-40BC-0E44-A720-22EFB3138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0723" y="282887"/>
            <a:ext cx="3219109" cy="62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8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73411-B62A-D24C-9BF4-D45FA21D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cap="none" dirty="0">
                <a:solidFill>
                  <a:schemeClr val="bg1"/>
                </a:solidFill>
              </a:rPr>
              <a:t>ProductDetail.jsx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F696DE-AAA9-8FAA-ECD1-126B3E8D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ProductDetail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componenti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parametre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props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alır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props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üzere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product</a:t>
            </a:r>
            <a:r>
              <a:rPr lang="en-US" dirty="0" err="1">
                <a:solidFill>
                  <a:schemeClr val="bg1"/>
                </a:solidFill>
              </a:rPr>
              <a:t>’a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atanır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Butona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tıklandığında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çağırılacak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addToBasketFunction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fonksiyonu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dispatch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basket.js’</a:t>
            </a:r>
            <a:r>
              <a:rPr lang="en-US" dirty="0" err="1">
                <a:solidFill>
                  <a:schemeClr val="bg1"/>
                </a:solidFill>
              </a:rPr>
              <a:t>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addItemToBasket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fonksiyonu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çağırılır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D92C58-CC5F-8343-90F8-4F0A4A2C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716" y="1613979"/>
            <a:ext cx="6900110" cy="38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30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6259A-336F-4345-A65B-D45400D2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cap="none" dirty="0">
                <a:solidFill>
                  <a:schemeClr val="bg1"/>
                </a:solidFill>
              </a:rPr>
              <a:t>ProductDetail.jsx</a:t>
            </a:r>
            <a:endParaRPr lang="en-TR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3C42B-9BAA-FC90-7A83-EF1E2DEA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dirty="0" err="1">
                <a:solidFill>
                  <a:schemeClr val="bg1"/>
                </a:solidFill>
              </a:rPr>
              <a:t>fonksiyonu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ProductDetail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componentinin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görünüşü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alakalı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düzenlemeler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yapılır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</a:rPr>
              <a:t>Bu component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ürün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resmi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ürün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adı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fiyatı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açıklaması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teknik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özellikleri</a:t>
            </a:r>
            <a:r>
              <a:rPr lang="en-US" dirty="0">
                <a:solidFill>
                  <a:schemeClr val="bg1"/>
                </a:solidFill>
              </a:rPr>
              <a:t>, Geri </a:t>
            </a:r>
            <a:r>
              <a:rPr lang="en-US" dirty="0" err="1">
                <a:solidFill>
                  <a:schemeClr val="bg1"/>
                </a:solidFill>
              </a:rPr>
              <a:t>Dön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butonu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bulunur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B073728-F45C-474E-AF9F-F3DA1560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77" y="521"/>
            <a:ext cx="689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928162-0577-7049-985B-CBBF2A684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4293" y="1406746"/>
            <a:ext cx="7170303" cy="40691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A89F90-38EF-CC4F-816A-B15E3CB4147E}"/>
              </a:ext>
            </a:extLst>
          </p:cNvPr>
          <p:cNvSpPr txBox="1">
            <a:spLocks/>
          </p:cNvSpPr>
          <p:nvPr/>
        </p:nvSpPr>
        <p:spPr bwMode="black">
          <a:xfrm>
            <a:off x="804672" y="2404872"/>
            <a:ext cx="3044950" cy="162779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R" cap="none" dirty="0"/>
              <a:t>ProductDetail</a:t>
            </a:r>
            <a:br>
              <a:rPr lang="en-TR" cap="none" dirty="0"/>
            </a:br>
            <a:r>
              <a:rPr lang="en-TR" cap="none" dirty="0"/>
              <a:t>Componenti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6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A759-7823-DB47-8E7B-B0215E48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TR" cap="none" dirty="0"/>
              <a:t>ProductList.jsx</a:t>
            </a:r>
            <a:endParaRPr lang="en-TR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A6C00DB-F1AB-5C28-5D91-4C8F70962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i="1" dirty="0" err="1"/>
              <a:t>ProductList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,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kullanılmak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i="1" dirty="0" err="1"/>
              <a:t>products</a:t>
            </a:r>
            <a:r>
              <a:rPr lang="en-US" dirty="0" err="1"/>
              <a:t>’a</a:t>
            </a:r>
            <a:r>
              <a:rPr lang="en-US" dirty="0"/>
              <a:t> </a:t>
            </a:r>
            <a:r>
              <a:rPr lang="en-US" dirty="0" err="1"/>
              <a:t>atanır</a:t>
            </a:r>
            <a:r>
              <a:rPr lang="en-US" dirty="0"/>
              <a:t>.</a:t>
            </a:r>
          </a:p>
          <a:p>
            <a:r>
              <a:rPr lang="en-US" dirty="0"/>
              <a:t>return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i="1" dirty="0"/>
              <a:t>products </a:t>
            </a:r>
            <a:r>
              <a:rPr lang="en-US" dirty="0" err="1"/>
              <a:t>maplenerek</a:t>
            </a:r>
            <a:r>
              <a:rPr lang="en-US" dirty="0"/>
              <a:t> </a:t>
            </a:r>
            <a:r>
              <a:rPr lang="en-US" i="1" dirty="0" err="1"/>
              <a:t>ProductItem</a:t>
            </a:r>
            <a:r>
              <a:rPr lang="en-US" dirty="0"/>
              <a:t> </a:t>
            </a:r>
            <a:r>
              <a:rPr lang="en-US" dirty="0" err="1"/>
              <a:t>componentleri</a:t>
            </a:r>
            <a:r>
              <a:rPr lang="en-US" dirty="0"/>
              <a:t>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listeleme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26A229CA-E319-3E4E-838D-92D350902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38" y="1751665"/>
            <a:ext cx="6392628" cy="34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9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74132-DE17-4B4B-936D-5A026572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TR" cap="none" dirty="0"/>
              <a:t>ProductList</a:t>
            </a:r>
            <a:br>
              <a:rPr lang="en-TR" cap="none" dirty="0"/>
            </a:br>
            <a:r>
              <a:rPr lang="en-TR" cap="none" dirty="0"/>
              <a:t>Componenti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E2F88CE-A2AD-2246-A92D-965803CA7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018" y="1532782"/>
            <a:ext cx="7328990" cy="39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65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89E26-6CE2-194A-A41F-FAC6BA3B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sz="2600" cap="none" dirty="0">
                <a:solidFill>
                  <a:schemeClr val="bg1"/>
                </a:solidFill>
              </a:rPr>
              <a:t>BasketListItem.jsx</a:t>
            </a:r>
            <a:endParaRPr lang="en-TR" sz="26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A98246-9C23-D696-AB45-E34CE8674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BasketListItem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componenti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parametre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props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return </a:t>
            </a:r>
            <a:r>
              <a:rPr lang="en-US" dirty="0" err="1">
                <a:solidFill>
                  <a:schemeClr val="bg1"/>
                </a:solidFill>
              </a:rPr>
              <a:t>fonksiyonu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BasketListItem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componentinin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görünüşü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alakalı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düzenlemeler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yapılır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</a:rPr>
              <a:t>Bu component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ürün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resmi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ürün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adı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adedi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fiyatı</a:t>
            </a:r>
            <a:r>
              <a:rPr lang="en-US" dirty="0">
                <a:solidFill>
                  <a:schemeClr val="bg1"/>
                </a:solidFill>
              </a:rPr>
              <a:t>, -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+ </a:t>
            </a:r>
            <a:r>
              <a:rPr lang="en-US" dirty="0" err="1">
                <a:solidFill>
                  <a:schemeClr val="bg1"/>
                </a:solidFill>
              </a:rPr>
              <a:t>butonları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bulunur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9F1186B-9828-024D-B57E-187E4198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31" y="18928"/>
            <a:ext cx="6787086" cy="5429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C939B-51F4-8F4D-8C13-A636E958E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62" y="5734823"/>
            <a:ext cx="7422027" cy="8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4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BEE0-E273-F746-A772-E0DA96B9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Kullanılan kütüphaneler ve teknolojİler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59FA-B8EA-8744-A717-4A17B9A8A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R" dirty="0"/>
              <a:t>Tasarım kütüphanesi olarak bootstrap,</a:t>
            </a:r>
          </a:p>
          <a:p>
            <a:r>
              <a:rPr lang="en-US" dirty="0"/>
              <a:t>S</a:t>
            </a:r>
            <a:r>
              <a:rPr lang="en-TR" dirty="0"/>
              <a:t>tate’lere erişim için react-redux,</a:t>
            </a:r>
          </a:p>
          <a:p>
            <a:r>
              <a:rPr lang="en-US" dirty="0"/>
              <a:t>N</a:t>
            </a:r>
            <a:r>
              <a:rPr lang="en-TR" dirty="0"/>
              <a:t>avigate işlemleri için react-router-dom kullanılmıştır.</a:t>
            </a:r>
          </a:p>
          <a:p>
            <a:r>
              <a:rPr lang="en-TR" dirty="0"/>
              <a:t>Mail gönderimi için de SmtpJS.com kullanılmıştır.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2896062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CA3B-2CB5-C442-9B13-9CA9A76A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TR" cap="none" dirty="0"/>
              <a:t>BasketList.jsx</a:t>
            </a:r>
            <a:endParaRPr lang="en-T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F3B6AD-8709-34ED-8D54-D978380B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err="1"/>
              <a:t>BasketList</a:t>
            </a:r>
            <a:r>
              <a:rPr lang="en-US" dirty="0"/>
              <a:t> </a:t>
            </a:r>
            <a:r>
              <a:rPr lang="en-US" dirty="0" err="1"/>
              <a:t>componenti</a:t>
            </a:r>
            <a:r>
              <a:rPr lang="en-US" dirty="0"/>
              <a:t>,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kullanılmak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i="1" dirty="0" err="1"/>
              <a:t>basketItems</a:t>
            </a:r>
            <a:r>
              <a:rPr lang="en-US" dirty="0" err="1"/>
              <a:t>’a</a:t>
            </a:r>
            <a:r>
              <a:rPr lang="en-US" dirty="0"/>
              <a:t> </a:t>
            </a:r>
            <a:r>
              <a:rPr lang="en-US" dirty="0" err="1"/>
              <a:t>atanır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sınıfta</a:t>
            </a:r>
            <a:r>
              <a:rPr lang="en-US" dirty="0"/>
              <a:t> </a:t>
            </a:r>
            <a:r>
              <a:rPr lang="en-US" i="1" dirty="0"/>
              <a:t>dispatch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tane</a:t>
            </a:r>
            <a:r>
              <a:rPr lang="en-US" dirty="0"/>
              <a:t> </a:t>
            </a:r>
            <a:r>
              <a:rPr lang="en-US" dirty="0" err="1"/>
              <a:t>fonksiyon</a:t>
            </a:r>
            <a:r>
              <a:rPr lang="en-US" dirty="0"/>
              <a:t> </a:t>
            </a:r>
            <a:r>
              <a:rPr lang="en-US" dirty="0" err="1"/>
              <a:t>çağırılır</a:t>
            </a:r>
            <a:r>
              <a:rPr lang="en-US" dirty="0"/>
              <a:t>. </a:t>
            </a:r>
            <a:r>
              <a:rPr lang="en-US" i="1" dirty="0" err="1"/>
              <a:t>basket.js</a:t>
            </a:r>
            <a:r>
              <a:rPr lang="en-US" dirty="0"/>
              <a:t>’ de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i="1" dirty="0" err="1"/>
              <a:t>addItemToBasket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i="1" dirty="0" err="1"/>
              <a:t>removeFromBasket</a:t>
            </a:r>
            <a:r>
              <a:rPr lang="en-US" dirty="0"/>
              <a:t>. Bu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i="1" dirty="0" err="1"/>
              <a:t>BasketListItem</a:t>
            </a:r>
            <a:r>
              <a:rPr lang="en-US" dirty="0"/>
              <a:t> </a:t>
            </a:r>
            <a:r>
              <a:rPr lang="en-US" dirty="0" err="1"/>
              <a:t>componentinde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+ </a:t>
            </a:r>
            <a:r>
              <a:rPr lang="en-US" dirty="0" err="1"/>
              <a:t>ve</a:t>
            </a:r>
            <a:r>
              <a:rPr lang="en-US" dirty="0"/>
              <a:t> – </a:t>
            </a:r>
            <a:r>
              <a:rPr lang="en-US" dirty="0" err="1"/>
              <a:t>butonlarının</a:t>
            </a:r>
            <a:r>
              <a:rPr lang="en-US" dirty="0"/>
              <a:t> </a:t>
            </a:r>
            <a:r>
              <a:rPr lang="en-US" dirty="0" err="1"/>
              <a:t>actionları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kullanılacaktır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C815BD6-FEDE-FE48-81A7-6FB23705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401392"/>
            <a:ext cx="6227064" cy="406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60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2821-C9B0-B542-B628-65E3172A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TR" cap="none" dirty="0"/>
              <a:t>BasketList.jsx</a:t>
            </a:r>
            <a:endParaRPr lang="en-TR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24D09B7-353F-B72D-5E02-BC8A7C4E7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return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i="1" dirty="0" err="1"/>
              <a:t>basketItems</a:t>
            </a:r>
            <a:r>
              <a:rPr lang="en-US" i="1" dirty="0"/>
              <a:t> </a:t>
            </a:r>
            <a:r>
              <a:rPr lang="en-US" dirty="0" err="1"/>
              <a:t>maplenerek</a:t>
            </a:r>
            <a:r>
              <a:rPr lang="en-US" dirty="0"/>
              <a:t> </a:t>
            </a:r>
            <a:r>
              <a:rPr lang="en-US" i="1" dirty="0" err="1"/>
              <a:t>BasketListItem</a:t>
            </a:r>
            <a:r>
              <a:rPr lang="en-US" dirty="0"/>
              <a:t> </a:t>
            </a:r>
            <a:r>
              <a:rPr lang="en-US" dirty="0" err="1"/>
              <a:t>componentleri</a:t>
            </a:r>
            <a:r>
              <a:rPr lang="en-US" dirty="0"/>
              <a:t>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listeleme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053F3567-4895-5D42-B84F-CDB4FC01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35" y="1121822"/>
            <a:ext cx="5342579" cy="46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6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81B35D-B3E4-4346-BC30-77456425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cap="none" dirty="0" err="1"/>
              <a:t>BasketList</a:t>
            </a:r>
            <a:r>
              <a:rPr lang="en-US" sz="3200" cap="none" dirty="0"/>
              <a:t> </a:t>
            </a:r>
            <a:r>
              <a:rPr lang="en-US" sz="3200" cap="none" dirty="0" err="1"/>
              <a:t>Componenti</a:t>
            </a:r>
            <a:endParaRPr lang="en-US" sz="3200" cap="none" dirty="0"/>
          </a:p>
        </p:txBody>
      </p:sp>
      <p:pic>
        <p:nvPicPr>
          <p:cNvPr id="5" name="Content Placeholder 4" descr="Graphical user interface, application, table, Teams&#10;&#10;Description automatically generated">
            <a:extLst>
              <a:ext uri="{FF2B5EF4-FFF2-40B4-BE49-F238E27FC236}">
                <a16:creationId xmlns:a16="http://schemas.microsoft.com/office/drawing/2014/main" id="{203BF699-80E0-E142-9FEE-B5F61BB86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267" y="857290"/>
            <a:ext cx="10921466" cy="28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50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E73E9-B7C0-F14F-938D-895FCCE6F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cap="none" dirty="0">
                <a:solidFill>
                  <a:schemeClr val="bg1"/>
                </a:solidFill>
              </a:rPr>
              <a:t>Filter.jsx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BD8700-A0B1-9F03-4A88-70B39797C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 </a:t>
            </a:r>
            <a:r>
              <a:rPr lang="en-US" dirty="0" err="1">
                <a:solidFill>
                  <a:schemeClr val="bg1"/>
                </a:solidFill>
              </a:rPr>
              <a:t>sınıfta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filtre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tasarımı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yapılır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 err="1">
                <a:solidFill>
                  <a:schemeClr val="bg1"/>
                </a:solidFill>
              </a:rPr>
              <a:t>Kategoriler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markalar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ürün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adı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ürün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açıklamasına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filtreleme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yapılabilir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filtre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temizlenebilir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1EAE771-EBCC-4441-95DA-24E727171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92" y="271446"/>
            <a:ext cx="7490976" cy="4700587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3E7C734D-C089-6947-85B3-3A35B23B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04" y="5438794"/>
            <a:ext cx="7490976" cy="10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0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D740-0149-F948-A895-46C6BF7F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TR" sz="2600" cap="none" dirty="0"/>
              <a:t>RegisterForm.jsx</a:t>
            </a:r>
            <a:endParaRPr lang="en-TR" sz="2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4E1453-623F-EA81-4CAD-7F44BC11E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 err="1"/>
              <a:t>Sepeti</a:t>
            </a:r>
            <a:r>
              <a:rPr lang="en-US" dirty="0"/>
              <a:t> </a:t>
            </a:r>
            <a:r>
              <a:rPr lang="en-US" dirty="0" err="1"/>
              <a:t>tamamlama</a:t>
            </a:r>
            <a:r>
              <a:rPr lang="en-US" dirty="0"/>
              <a:t> </a:t>
            </a:r>
            <a:r>
              <a:rPr lang="en-US" dirty="0" err="1"/>
              <a:t>isteği</a:t>
            </a:r>
            <a:r>
              <a:rPr lang="en-US" dirty="0"/>
              <a:t> </a:t>
            </a:r>
            <a:r>
              <a:rPr lang="en-US" dirty="0" err="1"/>
              <a:t>yapıldığında</a:t>
            </a:r>
            <a:r>
              <a:rPr lang="en-US" dirty="0"/>
              <a:t> </a:t>
            </a:r>
            <a:r>
              <a:rPr lang="en-US" dirty="0" err="1"/>
              <a:t>ekrana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Üye</a:t>
            </a:r>
            <a:r>
              <a:rPr lang="en-US" dirty="0"/>
              <a:t> </a:t>
            </a:r>
            <a:r>
              <a:rPr lang="en-US" dirty="0" err="1"/>
              <a:t>Ol</a:t>
            </a:r>
            <a:r>
              <a:rPr lang="en-US" dirty="0"/>
              <a:t> &amp; </a:t>
            </a:r>
            <a:r>
              <a:rPr lang="en-US" dirty="0" err="1"/>
              <a:t>Satın</a:t>
            </a:r>
            <a:r>
              <a:rPr lang="en-US" dirty="0"/>
              <a:t> Al </a:t>
            </a:r>
            <a:r>
              <a:rPr lang="en-US" dirty="0" err="1"/>
              <a:t>formudur</a:t>
            </a:r>
            <a:r>
              <a:rPr lang="en-US" dirty="0"/>
              <a:t>.</a:t>
            </a:r>
          </a:p>
          <a:p>
            <a:r>
              <a:rPr lang="en-US" dirty="0" err="1"/>
              <a:t>Satın</a:t>
            </a:r>
            <a:r>
              <a:rPr lang="en-US" dirty="0"/>
              <a:t> Al </a:t>
            </a:r>
            <a:r>
              <a:rPr lang="en-US" dirty="0" err="1"/>
              <a:t>butonuna</a:t>
            </a:r>
            <a:r>
              <a:rPr lang="en-US" dirty="0"/>
              <a:t> </a:t>
            </a:r>
            <a:r>
              <a:rPr lang="en-US" dirty="0" err="1"/>
              <a:t>tıklandığında</a:t>
            </a:r>
            <a:r>
              <a:rPr lang="en-US" dirty="0"/>
              <a:t> register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gerçekleşir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alışveriş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bilgilendirme</a:t>
            </a:r>
            <a:r>
              <a:rPr lang="en-US" dirty="0"/>
              <a:t> </a:t>
            </a:r>
            <a:r>
              <a:rPr lang="en-US" dirty="0" err="1"/>
              <a:t>maili</a:t>
            </a:r>
            <a:r>
              <a:rPr lang="en-US" dirty="0"/>
              <a:t> </a:t>
            </a:r>
            <a:r>
              <a:rPr lang="en-US" dirty="0" err="1"/>
              <a:t>gönderilir</a:t>
            </a:r>
            <a:r>
              <a:rPr lang="en-US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97800C-CA0B-424D-AB81-873BCAB9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24" y="1136108"/>
            <a:ext cx="6043245" cy="46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84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1E714-E51F-244A-9BC2-C896CB7E1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cap="none" dirty="0" err="1"/>
              <a:t>RegisterForm</a:t>
            </a:r>
            <a:r>
              <a:rPr lang="en-US" cap="none" dirty="0"/>
              <a:t> </a:t>
            </a:r>
            <a:r>
              <a:rPr lang="en-US" cap="none" dirty="0" err="1"/>
              <a:t>Componenti</a:t>
            </a:r>
            <a:endParaRPr lang="en-US" cap="none" dirty="0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5F9ACB-CF45-0343-8198-5A733D301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580" y="640080"/>
            <a:ext cx="5511135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9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DD028-982A-3F4F-ADDD-0A0E9B5E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cap="none" dirty="0">
                <a:solidFill>
                  <a:schemeClr val="bg1"/>
                </a:solidFill>
              </a:rPr>
              <a:t>HomePage.jsx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1F8A44-A192-0776-B600-A0245419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 </a:t>
            </a:r>
            <a:r>
              <a:rPr lang="en-US" dirty="0" err="1">
                <a:solidFill>
                  <a:schemeClr val="bg1"/>
                </a:solidFill>
              </a:rPr>
              <a:t>sınıfta</a:t>
            </a:r>
            <a:r>
              <a:rPr lang="en-US" dirty="0">
                <a:solidFill>
                  <a:schemeClr val="bg1"/>
                </a:solidFill>
              </a:rPr>
              <a:t> Ana </a:t>
            </a:r>
            <a:r>
              <a:rPr lang="en-US" dirty="0" err="1">
                <a:solidFill>
                  <a:schemeClr val="bg1"/>
                </a:solidFill>
              </a:rPr>
              <a:t>Sayfa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görüntülenmesi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ürünlerin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listelenmesi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yapılır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Ayrıca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filtre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uygulandıysa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filtrelenmiş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listenin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yenilenmesi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sağlanır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77976B2-0E27-9444-ABC6-EB729670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932" y="522"/>
            <a:ext cx="6909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5C3E6-D815-F143-AED3-E7201F74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  <a:prstGeom prst="flowChartDocumen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HomePage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02645B-4CB7-F843-9575-AC51C2374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452" y="1419987"/>
            <a:ext cx="5925312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9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CBBB-D706-6E40-9FF1-8DB2E4A1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TR" sz="1900" cap="none" dirty="0"/>
              <a:t>ProductDetailPage.jsx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0E3F1D-FD05-F3B8-F9CD-7230BDC63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detaylarının</a:t>
            </a:r>
            <a:r>
              <a:rPr lang="en-US" dirty="0"/>
              <a:t> </a:t>
            </a:r>
            <a:r>
              <a:rPr lang="en-US" dirty="0" err="1"/>
              <a:t>bulunduğu</a:t>
            </a:r>
            <a:r>
              <a:rPr lang="en-US" dirty="0"/>
              <a:t>, </a:t>
            </a:r>
            <a:r>
              <a:rPr lang="en-US" i="1" dirty="0" err="1"/>
              <a:t>ProductDetail</a:t>
            </a:r>
            <a:r>
              <a:rPr lang="en-US" dirty="0"/>
              <a:t> </a:t>
            </a:r>
            <a:r>
              <a:rPr lang="en-US" dirty="0" err="1"/>
              <a:t>componentinin</a:t>
            </a:r>
            <a:r>
              <a:rPr lang="en-US" dirty="0"/>
              <a:t> </a:t>
            </a:r>
            <a:r>
              <a:rPr lang="en-US" dirty="0" err="1"/>
              <a:t>bulunduğu</a:t>
            </a:r>
            <a:r>
              <a:rPr lang="en-US" dirty="0"/>
              <a:t> </a:t>
            </a:r>
            <a:r>
              <a:rPr lang="en-US" dirty="0" err="1"/>
              <a:t>ekrandır</a:t>
            </a:r>
            <a:r>
              <a:rPr lang="en-US" dirty="0"/>
              <a:t>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97A195-ED36-7F40-9619-65D19245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265397"/>
            <a:ext cx="6227064" cy="233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2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1B4B-B463-DD45-A24B-976F5128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2286000"/>
            <a:ext cx="2286000" cy="2286000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Product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Detail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Page</a:t>
            </a:r>
          </a:p>
        </p:txBody>
      </p:sp>
      <p:sp>
        <p:nvSpPr>
          <p:cNvPr id="23" name="Flowchart: Document 22">
            <a:extLst>
              <a:ext uri="{FF2B5EF4-FFF2-40B4-BE49-F238E27FC236}">
                <a16:creationId xmlns:a16="http://schemas.microsoft.com/office/drawing/2014/main" id="{1E14715B-2E40-4760-AE23-026845A30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19" y="2121408"/>
            <a:ext cx="2615184" cy="2615184"/>
          </a:xfrm>
          <a:prstGeom prst="flowChartDocumen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08429-4C7A-4C37-848C-C1613E31D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8F4B2B-96EA-4C0F-84D3-5728F7CF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81ADDE-BC71-3447-8477-119BAC507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406" y="1179180"/>
            <a:ext cx="6695895" cy="41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1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199B3-297B-0D46-A511-76E62B4A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cap="none" dirty="0">
                <a:solidFill>
                  <a:schemeClr val="bg1"/>
                </a:solidFill>
              </a:rPr>
              <a:t>App.js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301DB6-EEEC-C024-9708-79DFC03D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 </a:t>
            </a:r>
            <a:r>
              <a:rPr lang="en-US" dirty="0" err="1">
                <a:solidFill>
                  <a:schemeClr val="bg1"/>
                </a:solidFill>
              </a:rPr>
              <a:t>sınıfta</a:t>
            </a:r>
            <a:r>
              <a:rPr lang="en-US" dirty="0">
                <a:solidFill>
                  <a:schemeClr val="bg1"/>
                </a:solidFill>
              </a:rPr>
              <a:t> web </a:t>
            </a:r>
            <a:r>
              <a:rPr lang="en-US" dirty="0" err="1">
                <a:solidFill>
                  <a:schemeClr val="bg1"/>
                </a:solidFill>
              </a:rPr>
              <a:t>sitesinde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ekranlar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arası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geçişler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path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tanımlamaları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bulunur</a:t>
            </a:r>
            <a:r>
              <a:rPr lang="en-US" dirty="0">
                <a:solidFill>
                  <a:schemeClr val="bg1"/>
                </a:solidFill>
              </a:rPr>
              <a:t>. Page </a:t>
            </a:r>
            <a:r>
              <a:rPr lang="en-US" dirty="0" err="1">
                <a:solidFill>
                  <a:schemeClr val="bg1"/>
                </a:solidFill>
              </a:rPr>
              <a:t>oluşturmak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Route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kullanılmıştır</a:t>
            </a:r>
            <a:r>
              <a:rPr lang="en-US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FC39F49-BD65-E840-8287-63CB543A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867" y="1684299"/>
            <a:ext cx="6791293" cy="36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99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C2D2B-A41B-9E49-B5D5-CF7D5128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cap="none" dirty="0">
                <a:solidFill>
                  <a:schemeClr val="bg1"/>
                </a:solidFill>
              </a:rPr>
              <a:t>MyBasket.jsx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8170ED-76BB-29F4-A2B6-3AAD41AB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Sepeti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Onayla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butonuna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bastıktan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kullanıcı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kaydetme</a:t>
            </a:r>
            <a:r>
              <a:rPr lang="en-US" dirty="0">
                <a:solidFill>
                  <a:schemeClr val="bg1"/>
                </a:solidFill>
              </a:rPr>
              <a:t>, mail </a:t>
            </a:r>
            <a:r>
              <a:rPr lang="en-US" dirty="0" err="1">
                <a:solidFill>
                  <a:schemeClr val="bg1"/>
                </a:solidFill>
              </a:rPr>
              <a:t>gönderme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işlemlerinin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yapıldığı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kısımdır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41083C1-F04D-1A44-BEAF-775D1BFD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95" y="738418"/>
            <a:ext cx="7526805" cy="548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23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4CBEA-B7B0-E844-8033-1167C8024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cap="none" dirty="0">
                <a:solidFill>
                  <a:schemeClr val="bg1"/>
                </a:solidFill>
              </a:rPr>
              <a:t>MyBasket.jsx</a:t>
            </a:r>
            <a:endParaRPr lang="en-TR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39F9AC-EB5B-024B-CAE1-5E7D6970C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Mail </a:t>
            </a:r>
            <a:r>
              <a:rPr lang="en-US" dirty="0" err="1">
                <a:solidFill>
                  <a:schemeClr val="bg1"/>
                </a:solidFill>
              </a:rPr>
              <a:t>gönderme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fonksiyonunun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sınıfta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bulunur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FBA56C-34FF-134D-A378-A2C51D2D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484" y="1332017"/>
            <a:ext cx="7496735" cy="42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64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1652A-D2EF-E945-B20F-702D8BE0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TR" cap="none" dirty="0">
                <a:solidFill>
                  <a:schemeClr val="bg1"/>
                </a:solidFill>
              </a:rPr>
              <a:t>MyBasket.jsx</a:t>
            </a:r>
            <a:endParaRPr lang="en-TR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DE6CEE-F303-C2B2-488E-ECC22A4DF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89134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Sepet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olduğunda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Ürün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Ekleyiniz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mesajı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döndüren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fonksiyon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toplam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hesaplama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fonksiyonu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sınıfta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bulunur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i="1" dirty="0">
                <a:solidFill>
                  <a:schemeClr val="bg1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Sepetteki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Ürünler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BasketList</a:t>
            </a:r>
            <a:r>
              <a:rPr lang="en-US" dirty="0">
                <a:solidFill>
                  <a:schemeClr val="bg1"/>
                </a:solidFill>
              </a:rPr>
              <a:t> component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listelenir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Toplam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ekranda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gösterilir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Sepeti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Onayla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butonu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eklenir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 err="1">
                <a:solidFill>
                  <a:schemeClr val="bg1"/>
                </a:solidFill>
              </a:rPr>
              <a:t>Sepeti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Onayla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butonuna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tıklanıldığında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RegisterForm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açılır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girilen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kullanıcı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bilgileri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kaydolur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Sonrasında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kullanıcıya</a:t>
            </a:r>
            <a:r>
              <a:rPr lang="en-US" dirty="0">
                <a:solidFill>
                  <a:schemeClr val="bg1"/>
                </a:solidFill>
              </a:rPr>
              <a:t> mail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alışveriş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detayı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gönderilir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D521EFA-65BE-874F-B7AD-6F6A637DC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1" y="558707"/>
            <a:ext cx="7419449" cy="58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9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5C3E6-D815-F143-AED3-E7201F74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  <a:prstGeom prst="flowChartDocumen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MYBASKET</a:t>
            </a:r>
          </a:p>
        </p:txBody>
      </p:sp>
      <p:pic>
        <p:nvPicPr>
          <p:cNvPr id="11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B57DF9-5813-8148-9DB0-20A253ED1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5256" y="1316164"/>
            <a:ext cx="7198158" cy="44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7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1198-58AD-6149-9B11-DBCD44D7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cap="none" dirty="0" err="1"/>
              <a:t>data.js</a:t>
            </a:r>
            <a:endParaRPr lang="en-TR" cap="non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AE06CD-3E1B-81B7-D509-023F925F2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Bu </a:t>
            </a:r>
            <a:r>
              <a:rPr lang="en-US" dirty="0" err="1"/>
              <a:t>sınıfta</a:t>
            </a:r>
            <a:r>
              <a:rPr lang="en-US" dirty="0"/>
              <a:t> </a:t>
            </a:r>
            <a:r>
              <a:rPr lang="en-US" dirty="0" err="1"/>
              <a:t>öncelikle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markalar</a:t>
            </a:r>
            <a:r>
              <a:rPr lang="en-US" dirty="0"/>
              <a:t> dizi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tanımlanmıştır</a:t>
            </a:r>
            <a:r>
              <a:rPr lang="en-US" dirty="0"/>
              <a:t>. Bu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markalar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kullanılacaktır</a:t>
            </a:r>
            <a:r>
              <a:rPr lang="en-US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monitor, screen, screenshot&#10;&#10;Description automatically generated">
            <a:extLst>
              <a:ext uri="{FF2B5EF4-FFF2-40B4-BE49-F238E27FC236}">
                <a16:creationId xmlns:a16="http://schemas.microsoft.com/office/drawing/2014/main" id="{C0FA949B-1724-DA43-A0FC-6C3AD611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463662"/>
            <a:ext cx="6227064" cy="39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4D4F-8D30-E44B-B02E-23D2CCF1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cap="none" dirty="0" err="1"/>
              <a:t>data.js</a:t>
            </a:r>
            <a:endParaRPr lang="en-TR" cap="non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5395A5-AB87-16B6-D606-B418EA30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devamında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ürünler</a:t>
            </a:r>
            <a:r>
              <a:rPr lang="en-US" dirty="0"/>
              <a:t> </a:t>
            </a:r>
            <a:r>
              <a:rPr lang="en-US" dirty="0" err="1"/>
              <a:t>dizisinin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i="1" dirty="0"/>
              <a:t>id, name, detail, image, </a:t>
            </a:r>
            <a:r>
              <a:rPr lang="en-US" i="1" dirty="0" err="1"/>
              <a:t>spesifications</a:t>
            </a:r>
            <a:r>
              <a:rPr lang="en-US" i="1" dirty="0"/>
              <a:t>, price, </a:t>
            </a:r>
            <a:r>
              <a:rPr lang="en-US" i="1" dirty="0" err="1"/>
              <a:t>productCode</a:t>
            </a:r>
            <a:r>
              <a:rPr lang="en-US" i="1" dirty="0"/>
              <a:t>, brand </a:t>
            </a:r>
            <a:r>
              <a:rPr lang="en-US" i="1" dirty="0" err="1"/>
              <a:t>ve</a:t>
            </a:r>
            <a:r>
              <a:rPr lang="en-US" i="1" dirty="0"/>
              <a:t> category</a:t>
            </a:r>
            <a:r>
              <a:rPr lang="en-US" dirty="0"/>
              <a:t> </a:t>
            </a:r>
            <a:r>
              <a:rPr lang="en-US" dirty="0" err="1"/>
              <a:t>tanımlamaları</a:t>
            </a:r>
            <a:r>
              <a:rPr lang="en-US" dirty="0"/>
              <a:t> </a:t>
            </a:r>
            <a:r>
              <a:rPr lang="en-US" dirty="0" err="1"/>
              <a:t>yapılmıştır</a:t>
            </a:r>
            <a:r>
              <a:rPr lang="en-US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E1C6E52-864F-5640-8F23-F1BE0D52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479230"/>
            <a:ext cx="6227064" cy="390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2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DCB6D-8518-3A4C-B68C-55024C69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u</a:t>
            </a:r>
            <a:r>
              <a:rPr lang="en-TR" cap="none" dirty="0">
                <a:solidFill>
                  <a:schemeClr val="bg1"/>
                </a:solidFill>
              </a:rPr>
              <a:t>ser.js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F242FC-6801-B204-F85F-461B83CC2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createSlice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redux-toolkit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paketinin</a:t>
            </a:r>
            <a:r>
              <a:rPr lang="en-US" dirty="0">
                <a:solidFill>
                  <a:schemeClr val="bg1"/>
                </a:solidFill>
              </a:rPr>
              <a:t> import </a:t>
            </a:r>
            <a:r>
              <a:rPr lang="en-US" dirty="0" err="1">
                <a:solidFill>
                  <a:schemeClr val="bg1"/>
                </a:solidFill>
              </a:rPr>
              <a:t>edilmesiyle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i="1" dirty="0" err="1">
                <a:solidFill>
                  <a:schemeClr val="bg1"/>
                </a:solidFill>
              </a:rPr>
              <a:t>user.js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sınıfında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userSlice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adına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user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başlangıç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değeri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user </a:t>
            </a:r>
            <a:r>
              <a:rPr lang="en-US" i="1" dirty="0" err="1">
                <a:solidFill>
                  <a:schemeClr val="bg1"/>
                </a:solidFill>
              </a:rPr>
              <a:t>dizisi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oluşturularak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name, surname, email, address </a:t>
            </a:r>
            <a:r>
              <a:rPr lang="en-US" dirty="0" err="1">
                <a:solidFill>
                  <a:schemeClr val="bg1"/>
                </a:solidFill>
              </a:rPr>
              <a:t>değerlerine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boş</a:t>
            </a:r>
            <a:r>
              <a:rPr lang="en-US" dirty="0">
                <a:solidFill>
                  <a:schemeClr val="bg1"/>
                </a:solidFill>
              </a:rPr>
              <a:t> string </a:t>
            </a:r>
            <a:r>
              <a:rPr lang="en-US" dirty="0" err="1">
                <a:solidFill>
                  <a:schemeClr val="bg1"/>
                </a:solidFill>
              </a:rPr>
              <a:t>atanır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615DCB3-9820-7648-9529-29CE982C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04590"/>
            <a:ext cx="6250769" cy="36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3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D57B3-5F8B-4448-B035-B9B78A75B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cap="none" dirty="0">
                <a:solidFill>
                  <a:schemeClr val="bg1"/>
                </a:solidFill>
              </a:rPr>
              <a:t>u</a:t>
            </a:r>
            <a:r>
              <a:rPr lang="en-TR" cap="none" dirty="0">
                <a:solidFill>
                  <a:schemeClr val="bg1"/>
                </a:solidFill>
              </a:rPr>
              <a:t>ser.js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9A8652-B18F-6FDD-C059-6F12B3248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createSlice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fonksiyonunun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ikinci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parametre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aldığı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reducer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state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action</a:t>
            </a:r>
            <a:r>
              <a:rPr lang="en-US" dirty="0" err="1">
                <a:solidFill>
                  <a:schemeClr val="bg1"/>
                </a:solidFill>
              </a:rPr>
              <a:t>’ı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parametre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action’ın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typeına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state</a:t>
            </a:r>
            <a:r>
              <a:rPr lang="en-US" dirty="0" err="1">
                <a:solidFill>
                  <a:schemeClr val="bg1"/>
                </a:solidFill>
              </a:rPr>
              <a:t>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değiştirir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yeni </a:t>
            </a:r>
            <a:r>
              <a:rPr lang="en-US" i="1" dirty="0" err="1">
                <a:solidFill>
                  <a:schemeClr val="bg1"/>
                </a:solidFill>
              </a:rPr>
              <a:t>state</a:t>
            </a:r>
            <a:r>
              <a:rPr lang="en-US" dirty="0" err="1">
                <a:solidFill>
                  <a:schemeClr val="bg1"/>
                </a:solidFill>
              </a:rPr>
              <a:t>’i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döndürür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i="1" dirty="0">
                <a:solidFill>
                  <a:schemeClr val="bg1"/>
                </a:solidFill>
              </a:rPr>
              <a:t>register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reducer’ı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kullanıcı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kayıt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işlemi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sırasında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kullanılacaktır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19.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20. </a:t>
            </a:r>
            <a:r>
              <a:rPr lang="en-US" dirty="0" err="1">
                <a:solidFill>
                  <a:schemeClr val="bg1"/>
                </a:solidFill>
              </a:rPr>
              <a:t>satırda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reducer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içerisinde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fonksiyonlar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export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edilir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Böylece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fonksiyonlar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başka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sınıfta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kullanılabilir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21. </a:t>
            </a:r>
            <a:r>
              <a:rPr lang="en-US" dirty="0" err="1">
                <a:solidFill>
                  <a:schemeClr val="bg1"/>
                </a:solidFill>
              </a:rPr>
              <a:t>satırda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reducer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export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edilir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00D8116-AC8D-E745-8480-E546D6111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04590"/>
            <a:ext cx="6250769" cy="36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1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276D-D17B-F64B-B834-62DD4440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cap="none" dirty="0"/>
              <a:t>b</a:t>
            </a:r>
            <a:r>
              <a:rPr lang="en-TR" cap="none" dirty="0"/>
              <a:t>asket.js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08B0D6-1F55-E676-4023-404F29832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err="1"/>
              <a:t>user.js</a:t>
            </a:r>
            <a:r>
              <a:rPr lang="en-US" i="1" dirty="0"/>
              <a:t> </a:t>
            </a:r>
            <a:r>
              <a:rPr lang="en-US" dirty="0" err="1"/>
              <a:t>sınıfında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i="1" dirty="0" err="1"/>
              <a:t>basketSlice</a:t>
            </a:r>
            <a:r>
              <a:rPr lang="en-US" i="1" dirty="0"/>
              <a:t> </a:t>
            </a:r>
            <a:r>
              <a:rPr lang="en-US" dirty="0" err="1"/>
              <a:t>oluşturulur</a:t>
            </a:r>
            <a:r>
              <a:rPr lang="en-US" dirty="0"/>
              <a:t>. Bu </a:t>
            </a:r>
            <a:r>
              <a:rPr lang="en-US" i="1" dirty="0" err="1"/>
              <a:t>slice</a:t>
            </a:r>
            <a:r>
              <a:rPr lang="en-US" dirty="0" err="1"/>
              <a:t>’a</a:t>
            </a:r>
            <a:r>
              <a:rPr lang="en-US" dirty="0"/>
              <a:t> </a:t>
            </a:r>
            <a:r>
              <a:rPr lang="en-US" dirty="0" err="1"/>
              <a:t>isim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i="1" dirty="0"/>
              <a:t>basket</a:t>
            </a:r>
            <a:r>
              <a:rPr lang="en-US" dirty="0"/>
              <a:t>, </a:t>
            </a:r>
            <a:r>
              <a:rPr lang="en-US" dirty="0" err="1"/>
              <a:t>başlangıç</a:t>
            </a:r>
            <a:r>
              <a:rPr lang="en-US" dirty="0"/>
              <a:t> </a:t>
            </a:r>
            <a:r>
              <a:rPr lang="en-US" dirty="0" err="1"/>
              <a:t>değeri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da </a:t>
            </a:r>
            <a:r>
              <a:rPr lang="en-US" dirty="0" err="1"/>
              <a:t>sepetimiz</a:t>
            </a:r>
            <a:r>
              <a:rPr lang="en-US" dirty="0"/>
              <a:t> </a:t>
            </a:r>
            <a:r>
              <a:rPr lang="en-US" dirty="0" err="1"/>
              <a:t>başlangıçta</a:t>
            </a:r>
            <a:r>
              <a:rPr lang="en-US" dirty="0"/>
              <a:t> </a:t>
            </a:r>
            <a:r>
              <a:rPr lang="en-US" dirty="0" err="1"/>
              <a:t>boş</a:t>
            </a:r>
            <a:r>
              <a:rPr lang="en-US" dirty="0"/>
              <a:t> </a:t>
            </a:r>
            <a:r>
              <a:rPr lang="en-US" dirty="0" err="1"/>
              <a:t>olacağı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boş</a:t>
            </a:r>
            <a:r>
              <a:rPr lang="en-US" dirty="0"/>
              <a:t> dizi </a:t>
            </a:r>
            <a:r>
              <a:rPr lang="en-US" dirty="0" err="1"/>
              <a:t>tanımlanır</a:t>
            </a:r>
            <a:r>
              <a:rPr lang="en-US" dirty="0"/>
              <a:t>.</a:t>
            </a:r>
          </a:p>
          <a:p>
            <a:r>
              <a:rPr lang="en-US" i="1" dirty="0" err="1"/>
              <a:t>basket.js</a:t>
            </a:r>
            <a:r>
              <a:rPr lang="en-US" i="1" dirty="0"/>
              <a:t> </a:t>
            </a:r>
            <a:r>
              <a:rPr lang="en-US" dirty="0" err="1"/>
              <a:t>sınıfında</a:t>
            </a:r>
            <a:r>
              <a:rPr lang="en-US" dirty="0"/>
              <a:t> 3 </a:t>
            </a:r>
            <a:r>
              <a:rPr lang="en-US" dirty="0" err="1"/>
              <a:t>adet</a:t>
            </a:r>
            <a:r>
              <a:rPr lang="en-US" dirty="0"/>
              <a:t> reducer </a:t>
            </a:r>
            <a:r>
              <a:rPr lang="en-US" dirty="0" err="1"/>
              <a:t>tanımlanmıştır</a:t>
            </a:r>
            <a:r>
              <a:rPr lang="en-US" dirty="0"/>
              <a:t>. (</a:t>
            </a:r>
            <a:r>
              <a:rPr lang="en-US" i="1" dirty="0" err="1"/>
              <a:t>addItemToBasket</a:t>
            </a:r>
            <a:r>
              <a:rPr lang="en-US" i="1" dirty="0"/>
              <a:t>, </a:t>
            </a:r>
            <a:r>
              <a:rPr lang="en-US" i="1" dirty="0" err="1"/>
              <a:t>removeFromBasket</a:t>
            </a:r>
            <a:r>
              <a:rPr lang="en-US" i="1" dirty="0"/>
              <a:t>, </a:t>
            </a:r>
            <a:r>
              <a:rPr lang="en-US" i="1" dirty="0" err="1"/>
              <a:t>clearBasket</a:t>
            </a:r>
            <a:r>
              <a:rPr lang="en-US" dirty="0"/>
              <a:t>)</a:t>
            </a:r>
          </a:p>
          <a:p>
            <a:r>
              <a:rPr lang="en-US" i="1" dirty="0" err="1"/>
              <a:t>addItemToBasket</a:t>
            </a:r>
            <a:r>
              <a:rPr lang="en-US" dirty="0"/>
              <a:t> </a:t>
            </a:r>
            <a:r>
              <a:rPr lang="en-US" dirty="0" err="1"/>
              <a:t>reducer’ı</a:t>
            </a:r>
            <a:r>
              <a:rPr lang="en-US" dirty="0"/>
              <a:t> </a:t>
            </a:r>
            <a:r>
              <a:rPr lang="en-US" dirty="0" err="1"/>
              <a:t>sepete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eklemeyi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300C00-DF85-1D43-BB7F-27C42599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736097"/>
            <a:ext cx="6227064" cy="33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AE81-97E9-4841-AF7E-7BB157D4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cap="none" dirty="0"/>
              <a:t>b</a:t>
            </a:r>
            <a:r>
              <a:rPr lang="en-TR" cap="none" dirty="0"/>
              <a:t>asket.js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A871FC-3C8D-CED6-396E-24AEFD053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err="1"/>
              <a:t>removeFromBasket</a:t>
            </a:r>
            <a:r>
              <a:rPr lang="en-US" dirty="0"/>
              <a:t> </a:t>
            </a:r>
            <a:r>
              <a:rPr lang="en-US" dirty="0" err="1"/>
              <a:t>reducer’ı</a:t>
            </a:r>
            <a:r>
              <a:rPr lang="en-US" dirty="0"/>
              <a:t> </a:t>
            </a:r>
            <a:r>
              <a:rPr lang="en-US" dirty="0" err="1"/>
              <a:t>sepetten</a:t>
            </a:r>
            <a:r>
              <a:rPr lang="en-US" dirty="0"/>
              <a:t> </a:t>
            </a:r>
            <a:r>
              <a:rPr lang="en-US" dirty="0" err="1"/>
              <a:t>ürün</a:t>
            </a:r>
            <a:r>
              <a:rPr lang="en-US" dirty="0"/>
              <a:t> </a:t>
            </a:r>
            <a:r>
              <a:rPr lang="en-US" dirty="0" err="1"/>
              <a:t>çıkarmayı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i="1" dirty="0" err="1"/>
              <a:t>clearBasket</a:t>
            </a:r>
            <a:r>
              <a:rPr lang="en-US" dirty="0"/>
              <a:t> </a:t>
            </a:r>
            <a:r>
              <a:rPr lang="en-US" dirty="0" err="1"/>
              <a:t>reducer’ı</a:t>
            </a:r>
            <a:r>
              <a:rPr lang="en-US" dirty="0"/>
              <a:t> </a:t>
            </a:r>
            <a:r>
              <a:rPr lang="en-US" dirty="0" err="1"/>
              <a:t>sepeti</a:t>
            </a:r>
            <a:r>
              <a:rPr lang="en-US" dirty="0"/>
              <a:t> </a:t>
            </a:r>
            <a:r>
              <a:rPr lang="en-US" dirty="0" err="1"/>
              <a:t>tamamen</a:t>
            </a:r>
            <a:r>
              <a:rPr lang="en-US" dirty="0"/>
              <a:t> </a:t>
            </a:r>
            <a:r>
              <a:rPr lang="en-US" dirty="0" err="1"/>
              <a:t>temizlemeyi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/>
              <a:t>49. </a:t>
            </a:r>
            <a:r>
              <a:rPr lang="en-US" dirty="0" err="1"/>
              <a:t>ve</a:t>
            </a:r>
            <a:r>
              <a:rPr lang="en-US" dirty="0"/>
              <a:t> 50. </a:t>
            </a:r>
            <a:r>
              <a:rPr lang="en-US" dirty="0" err="1"/>
              <a:t>satırda</a:t>
            </a:r>
            <a:r>
              <a:rPr lang="en-US" dirty="0"/>
              <a:t> reducer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i="1" dirty="0"/>
              <a:t>export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sınıfta</a:t>
            </a:r>
            <a:r>
              <a:rPr lang="en-US" dirty="0"/>
              <a:t> </a:t>
            </a:r>
            <a:r>
              <a:rPr lang="en-US" dirty="0" err="1"/>
              <a:t>kullanılabilir</a:t>
            </a:r>
            <a:r>
              <a:rPr lang="en-US" dirty="0"/>
              <a:t>.</a:t>
            </a:r>
          </a:p>
          <a:p>
            <a:r>
              <a:rPr lang="en-US" dirty="0"/>
              <a:t>51. </a:t>
            </a:r>
            <a:r>
              <a:rPr lang="en-US" dirty="0" err="1"/>
              <a:t>satırda</a:t>
            </a:r>
            <a:r>
              <a:rPr lang="en-US" dirty="0"/>
              <a:t> reducer </a:t>
            </a:r>
            <a:r>
              <a:rPr lang="en-US" i="1" dirty="0"/>
              <a:t>export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294FE77-003F-364D-A509-87033E2B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518150"/>
            <a:ext cx="6227064" cy="38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6672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337</TotalTime>
  <Words>876</Words>
  <Application>Microsoft Macintosh PowerPoint</Application>
  <PresentationFormat>Widescreen</PresentationFormat>
  <Paragraphs>86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Gill Sans MT</vt:lpstr>
      <vt:lpstr>Parcel</vt:lpstr>
      <vt:lpstr>WEB TABANLI PROGRAMLAMA E-TİCARET</vt:lpstr>
      <vt:lpstr>Kullanılan kütüphaneler ve teknolojİler</vt:lpstr>
      <vt:lpstr>App.js</vt:lpstr>
      <vt:lpstr>data.js</vt:lpstr>
      <vt:lpstr>data.js</vt:lpstr>
      <vt:lpstr>user.js</vt:lpstr>
      <vt:lpstr>user.js</vt:lpstr>
      <vt:lpstr>basket.js</vt:lpstr>
      <vt:lpstr>basket.js</vt:lpstr>
      <vt:lpstr>NavbarComponent.jsx</vt:lpstr>
      <vt:lpstr>ProductItem.jsx</vt:lpstr>
      <vt:lpstr>ProductItem.jsx</vt:lpstr>
      <vt:lpstr>ProductItem Componenti</vt:lpstr>
      <vt:lpstr>ProductDetail.jsx</vt:lpstr>
      <vt:lpstr>ProductDetail.jsx</vt:lpstr>
      <vt:lpstr>PowerPoint Presentation</vt:lpstr>
      <vt:lpstr>ProductList.jsx</vt:lpstr>
      <vt:lpstr>ProductList Componenti</vt:lpstr>
      <vt:lpstr>BasketListItem.jsx</vt:lpstr>
      <vt:lpstr>BasketList.jsx</vt:lpstr>
      <vt:lpstr>BasketList.jsx</vt:lpstr>
      <vt:lpstr>BasketList Componenti</vt:lpstr>
      <vt:lpstr>Filter.jsx</vt:lpstr>
      <vt:lpstr>RegisterForm.jsx</vt:lpstr>
      <vt:lpstr>RegisterForm Componenti</vt:lpstr>
      <vt:lpstr>HomePage.jsx</vt:lpstr>
      <vt:lpstr>HomePage</vt:lpstr>
      <vt:lpstr>ProductDetailPage.jsx</vt:lpstr>
      <vt:lpstr>Product Detail Page</vt:lpstr>
      <vt:lpstr>MyBasket.jsx</vt:lpstr>
      <vt:lpstr>MyBasket.jsx</vt:lpstr>
      <vt:lpstr>MyBasket.jsx</vt:lpstr>
      <vt:lpstr>MYBASKET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TABANLI PROGRAMLAMA E-TİCARET</dc:title>
  <dc:creator>Dilay Gülbağçe</dc:creator>
  <cp:lastModifiedBy>Dilay Gülbağçe</cp:lastModifiedBy>
  <cp:revision>2</cp:revision>
  <dcterms:created xsi:type="dcterms:W3CDTF">2022-06-22T12:19:34Z</dcterms:created>
  <dcterms:modified xsi:type="dcterms:W3CDTF">2022-06-22T17:57:05Z</dcterms:modified>
</cp:coreProperties>
</file>